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05CAE7-7214-4F7E-A2FC-E8809456E0FD}" v="6" dt="2022-03-18T12:50:37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DCC4-42FC-448F-946C-16BFAD1F9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315EF-8C09-4A3E-9960-3711FCC0A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6A2F-834B-46E1-91F0-7BB431EA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2BD8E-1C0F-43D1-888E-EB4EF2CC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61572-00C2-4638-A036-4FFB9633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3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8A79-DB62-47A7-90A4-29869793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F0587-DDAD-40BA-88A6-BBF90185D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243A9-8462-4E6D-8C09-E7404042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F3BED-89DB-4E3A-9CFF-E5DA58E0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84C71-6368-491E-A577-71464B6B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7605B-C57D-46A9-930E-95E173E21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9C8D6-0A89-429A-8475-867611A58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C78CA-85B1-4BA0-9B29-BF5CD1B2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50995-2338-4E45-840B-F33C18B6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378AA-BE2D-4838-B903-441AE33B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2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ABF9-0231-4DBD-9029-260D7F25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9CC4-69D2-4D78-834C-90AA4C75F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09988-BB84-4674-B2A5-57BDDB188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85CF3-3CF4-4784-ACF9-265B288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BE570-A8DD-41E0-A67F-74716629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2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9ACC-25CD-402F-9DBA-75E94C6C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298BE-7ABB-47D1-9193-562EF85C8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64033-EE78-4EA6-A253-23DB7340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C8B48-D9A0-4E20-88DD-CEF4EB78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FA48D-913C-4DDE-9B88-BCF8E30F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5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44593-94E0-4E89-B38C-1B6AAFF1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768EF-1D7C-4ED6-B0BC-0C14C1620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132D9-DA65-4116-947D-E40FD4E3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EEEEF-2419-48F8-AC1A-154437E3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8FED7-A47C-4BAE-B2F1-D8DF1143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CBAC4-4D36-472C-BFA4-DAE2709F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BB69B-C376-4A98-B340-FDD8068B5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2A080-F8B3-46B8-BCEA-3588083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AEB6C-D091-4EEA-83FD-0A0DA2E5A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0F55E5-7567-49D3-8017-5B094A8DA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F21D7-7FA1-4569-962E-2A5924373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945AEE-CB0E-441C-A4E2-B8C7F8E2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F76F5-23C4-45BD-B9CC-0A140AE8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620E4-0DE1-4632-B350-1631D8E1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9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2DBF-CA94-42E2-9293-2030802A1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9CA05-FE05-44F8-92AA-5876D151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90091-E54C-46DD-BD07-0252BFB6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FBA97-AC22-4418-8B97-985DA864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F41F3-6A78-4630-B7E7-3F380656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553C5A-EBD7-4C43-987C-5C94D3DE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5694D-7229-40A8-9439-3AAE145A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2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A736-89C4-49C7-97F2-0B978CD8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9C269-103B-4ACD-93E3-E6B4EC9FA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8E321-F7A5-4B03-8792-F7E3C023E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0C277-8D6A-4A5C-B0F1-BA7AA89D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4449B-0273-4D10-8EBB-45C33507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7601B-AF00-4DF4-9BCA-AABCB2A1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72416-FFBF-4512-95D2-7982BD14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C235F-C214-4299-87FD-6E4ECD314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8C3E5-8A1A-487F-BD0A-DE321FB12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1FD22-D26B-40CD-92BC-8BF709AC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7D17F-BBD5-440A-97D2-ED96BBED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66A62-EE37-4D64-A8C0-F956944F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0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8B33E-298B-46CE-BE60-2775AF93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9A52F-436C-4227-8FC7-B0AF0C2BA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52CFC-572B-4132-B79C-F39AF1191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D8F46-E257-4330-A395-579DF36BD9E4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3D39B-67DA-445A-9EBD-E6C5F667C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2E0A4-27F4-471E-9228-DFEB27EF9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DBB4E-FAB0-4E93-9C3A-782138B5E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SKvazfTLv8?feature=oembe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orazondecancion.blogspot.com/2020/08/billie-eilish-my-future-letra-en-ingles.html" TargetMode="External"/><Relationship Id="rId3" Type="http://schemas.openxmlformats.org/officeDocument/2006/relationships/image" Target="../media/image5.jpg"/><Relationship Id="rId7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kakww0122.tistory.com/23023" TargetMode="External"/><Relationship Id="rId11" Type="http://schemas.openxmlformats.org/officeDocument/2006/relationships/hyperlink" Target="https://creativecommons.org/licenses/by-nc-sa/3.0/" TargetMode="External"/><Relationship Id="rId5" Type="http://schemas.openxmlformats.org/officeDocument/2006/relationships/image" Target="../media/image6.jpeg"/><Relationship Id="rId10" Type="http://schemas.openxmlformats.org/officeDocument/2006/relationships/hyperlink" Target="http://desciclopedia.org/wiki/Simone_Biles" TargetMode="External"/><Relationship Id="rId4" Type="http://schemas.openxmlformats.org/officeDocument/2006/relationships/hyperlink" Target="https://simpsonswiki.com/wiki/Elon_Musk" TargetMode="External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58ACD-FB13-4EC4-9F3C-97DF4AC73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0249" y="4395694"/>
            <a:ext cx="9144000" cy="889000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Intellectual and/or Developmental Disabilities (IDD): </a:t>
            </a:r>
            <a:endParaRPr lang="en-US" b="1" dirty="0">
              <a:solidFill>
                <a:srgbClr val="000000"/>
              </a:solidFill>
              <a:effectLst/>
              <a:latin typeface="YAD7Q9NigKI 0"/>
            </a:endParaRP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The importance of understanding differences and neurodiversity </a:t>
            </a:r>
            <a:endParaRPr lang="en-US" b="1" dirty="0">
              <a:solidFill>
                <a:srgbClr val="000000"/>
              </a:solidFill>
              <a:effectLst/>
              <a:latin typeface="YAD7Q9NigKI 0"/>
            </a:endParaRPr>
          </a:p>
          <a:p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41354934-3BF3-48AE-9F8A-05BB1FFA0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74" y="1757275"/>
            <a:ext cx="11199043" cy="26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7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B691-DFE5-4F22-8A66-1A07B6A4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91936"/>
            <a:ext cx="12293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/>
              <a:t>What is a disability?</a:t>
            </a:r>
            <a:br>
              <a:rPr lang="en-US" sz="8000" b="1" dirty="0"/>
            </a:br>
            <a:r>
              <a:rPr lang="en-US" sz="8000" b="1" dirty="0"/>
              <a:t>What is intellectual and/or developmental disability?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9435DB6-BE66-4D6D-A8EE-EA15E658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29" y="282816"/>
            <a:ext cx="2200765" cy="216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9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C1F0-5CA5-4911-B189-DC5A60D91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36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/>
              <a:t>Neurodiversity falls under the IDD umbrella!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B1C3356-4E53-46FF-86A8-904FD89A13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29" y="282816"/>
            <a:ext cx="2200765" cy="216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8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13FAC-8E19-4D50-9E4F-87ED247D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8552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What are some examples of IDD?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1B90A-5627-47BA-8E08-F00379A5C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87" y="2871857"/>
            <a:ext cx="10515600" cy="3621018"/>
          </a:xfrm>
        </p:spPr>
        <p:txBody>
          <a:bodyPr/>
          <a:lstStyle/>
          <a:p>
            <a:pPr algn="ctr"/>
            <a:r>
              <a:rPr lang="en-US" b="1" dirty="0"/>
              <a:t>Autism Spectrum Disorder</a:t>
            </a:r>
          </a:p>
          <a:p>
            <a:pPr algn="ctr"/>
            <a:r>
              <a:rPr lang="en-US" b="1" dirty="0"/>
              <a:t>ADHD</a:t>
            </a:r>
          </a:p>
          <a:p>
            <a:pPr algn="ctr"/>
            <a:r>
              <a:rPr lang="en-US" b="1" dirty="0"/>
              <a:t>Learning disabilities: Dyslexia, auditory dyslexia, dyscalculia </a:t>
            </a:r>
          </a:p>
          <a:p>
            <a:pPr algn="ctr"/>
            <a:r>
              <a:rPr lang="en-US" b="1" dirty="0"/>
              <a:t>Tourette Syndrome</a:t>
            </a:r>
          </a:p>
          <a:p>
            <a:pPr algn="ctr"/>
            <a:r>
              <a:rPr lang="en-US" b="1" dirty="0"/>
              <a:t>Cerebral Palsy</a:t>
            </a:r>
          </a:p>
          <a:p>
            <a:pPr algn="ctr"/>
            <a:r>
              <a:rPr lang="en-US" b="1" dirty="0"/>
              <a:t>Down Syndrome</a:t>
            </a:r>
          </a:p>
          <a:p>
            <a:pPr algn="ctr"/>
            <a:r>
              <a:rPr lang="en-US" b="1" dirty="0"/>
              <a:t>Fragile X Syndrome</a:t>
            </a:r>
          </a:p>
          <a:p>
            <a:pPr algn="ctr"/>
            <a:endParaRPr lang="en-US" b="1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9854719-DE9C-41F8-9DEE-C30D17106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81" y="247400"/>
            <a:ext cx="2200765" cy="216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9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Walk In My Shoes">
            <a:hlinkClick r:id="" action="ppaction://media"/>
            <a:extLst>
              <a:ext uri="{FF2B5EF4-FFF2-40B4-BE49-F238E27FC236}">
                <a16:creationId xmlns:a16="http://schemas.microsoft.com/office/drawing/2014/main" id="{61FAA787-DE16-4E73-966F-5BEDD78A15C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96157" y="999424"/>
            <a:ext cx="8599685" cy="485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7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495A-837C-4056-ADA2-79E27F64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 we know people with IDD?</a:t>
            </a:r>
          </a:p>
        </p:txBody>
      </p:sp>
      <p:pic>
        <p:nvPicPr>
          <p:cNvPr id="7" name="Picture 6" descr="A person holding a yellow toy&#10;&#10;Description automatically generated with low confidence">
            <a:extLst>
              <a:ext uri="{FF2B5EF4-FFF2-40B4-BE49-F238E27FC236}">
                <a16:creationId xmlns:a16="http://schemas.microsoft.com/office/drawing/2014/main" id="{177FB2D0-BE67-4470-8FDA-2F4AA3651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15" y="4038946"/>
            <a:ext cx="1864709" cy="2453929"/>
          </a:xfrm>
          <a:prstGeom prst="rect">
            <a:avLst/>
          </a:prstGeom>
        </p:spPr>
      </p:pic>
      <p:pic>
        <p:nvPicPr>
          <p:cNvPr id="9" name="Picture 8" descr="A person wearing a bow tie&#10;&#10;Description automatically generated with medium confidence">
            <a:extLst>
              <a:ext uri="{FF2B5EF4-FFF2-40B4-BE49-F238E27FC236}">
                <a16:creationId xmlns:a16="http://schemas.microsoft.com/office/drawing/2014/main" id="{36ED3E72-16E0-429F-AAA0-52EEDADCE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128118" y="2815297"/>
            <a:ext cx="2254339" cy="3330786"/>
          </a:xfrm>
          <a:prstGeom prst="rect">
            <a:avLst/>
          </a:prstGeom>
        </p:spPr>
      </p:pic>
      <p:pic>
        <p:nvPicPr>
          <p:cNvPr id="12" name="Picture 11" descr="A person with dark hair&#10;&#10;Description automatically generated with low confidence">
            <a:extLst>
              <a:ext uri="{FF2B5EF4-FFF2-40B4-BE49-F238E27FC236}">
                <a16:creationId xmlns:a16="http://schemas.microsoft.com/office/drawing/2014/main" id="{8CE3E450-B4C8-4FAD-8F39-E6B052BEE6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585645" y="1690688"/>
            <a:ext cx="1922198" cy="2879542"/>
          </a:xfrm>
          <a:prstGeom prst="rect">
            <a:avLst/>
          </a:prstGeom>
        </p:spPr>
      </p:pic>
      <p:pic>
        <p:nvPicPr>
          <p:cNvPr id="15" name="Picture 14" descr="A person with long hair&#10;&#10;Description automatically generated with low confidence">
            <a:extLst>
              <a:ext uri="{FF2B5EF4-FFF2-40B4-BE49-F238E27FC236}">
                <a16:creationId xmlns:a16="http://schemas.microsoft.com/office/drawing/2014/main" id="{F4A6CE69-9949-46D4-AAA9-FB2DC7F6E26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488018" y="1626558"/>
            <a:ext cx="2529901" cy="189742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3DA64DD-2B11-40F1-B1EB-0D288FCFC0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8002732" y="4375841"/>
            <a:ext cx="3763615" cy="211703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D5A9ED7-FF95-4156-B6A5-E30924F651EF}"/>
              </a:ext>
            </a:extLst>
          </p:cNvPr>
          <p:cNvSpPr txBox="1"/>
          <p:nvPr/>
        </p:nvSpPr>
        <p:spPr>
          <a:xfrm>
            <a:off x="0" y="7028398"/>
            <a:ext cx="1987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10" tooltip="http://desciclopedia.org/wiki/Simone_Biles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11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87460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1DB1-881C-41DF-9C00-4E0C85DE0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82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/>
              <a:t>What can YOU do?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4A7FDDD-B8AF-4522-A532-CF64ED144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46" y="322572"/>
            <a:ext cx="2200765" cy="216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8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89</Words>
  <Application>Microsoft Office PowerPoint</Application>
  <PresentationFormat>Widescreen</PresentationFormat>
  <Paragraphs>15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YAD7Q9NigKI 0</vt:lpstr>
      <vt:lpstr>Office Theme</vt:lpstr>
      <vt:lpstr>PowerPoint Presentation</vt:lpstr>
      <vt:lpstr>What is a disability? What is intellectual and/or developmental disability?</vt:lpstr>
      <vt:lpstr>Neurodiversity falls under the IDD umbrella!</vt:lpstr>
      <vt:lpstr>What are some examples of IDD?</vt:lpstr>
      <vt:lpstr>PowerPoint Presentation</vt:lpstr>
      <vt:lpstr>Do we know people with IDD?</vt:lpstr>
      <vt:lpstr>What can YOU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Edwards</dc:creator>
  <cp:lastModifiedBy>Kelsey Edwards</cp:lastModifiedBy>
  <cp:revision>2</cp:revision>
  <cp:lastPrinted>2022-03-17T20:04:48Z</cp:lastPrinted>
  <dcterms:created xsi:type="dcterms:W3CDTF">2022-03-16T15:30:45Z</dcterms:created>
  <dcterms:modified xsi:type="dcterms:W3CDTF">2022-03-18T14:42:41Z</dcterms:modified>
</cp:coreProperties>
</file>