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8DA88-434A-4D28-B577-D2F257452671}" v="20" dt="2022-03-29T15:00:58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Edwards" userId="05c8c7fe626f744b" providerId="LiveId" clId="{3DD8DA88-434A-4D28-B577-D2F257452671}"/>
    <pc:docChg chg="undo custSel modSld">
      <pc:chgData name="Kelsey Edwards" userId="05c8c7fe626f744b" providerId="LiveId" clId="{3DD8DA88-434A-4D28-B577-D2F257452671}" dt="2022-03-30T19:10:28.963" v="433" actId="1076"/>
      <pc:docMkLst>
        <pc:docMk/>
      </pc:docMkLst>
      <pc:sldChg chg="modSp mod">
        <pc:chgData name="Kelsey Edwards" userId="05c8c7fe626f744b" providerId="LiveId" clId="{3DD8DA88-434A-4D28-B577-D2F257452671}" dt="2022-03-29T15:01:20.369" v="430" actId="1076"/>
        <pc:sldMkLst>
          <pc:docMk/>
          <pc:sldMk cId="1291844920" sldId="256"/>
        </pc:sldMkLst>
        <pc:spChg chg="mod">
          <ac:chgData name="Kelsey Edwards" userId="05c8c7fe626f744b" providerId="LiveId" clId="{3DD8DA88-434A-4D28-B577-D2F257452671}" dt="2022-03-29T15:01:20.369" v="430" actId="1076"/>
          <ac:spMkLst>
            <pc:docMk/>
            <pc:sldMk cId="1291844920" sldId="256"/>
            <ac:spMk id="3" creationId="{508B4698-81AE-490C-B298-D211BB707EBF}"/>
          </ac:spMkLst>
        </pc:spChg>
      </pc:sldChg>
      <pc:sldChg chg="addSp modSp mod">
        <pc:chgData name="Kelsey Edwards" userId="05c8c7fe626f744b" providerId="LiveId" clId="{3DD8DA88-434A-4D28-B577-D2F257452671}" dt="2022-03-29T15:00:05.722" v="314" actId="1076"/>
        <pc:sldMkLst>
          <pc:docMk/>
          <pc:sldMk cId="967790715" sldId="257"/>
        </pc:sldMkLst>
        <pc:picChg chg="mod">
          <ac:chgData name="Kelsey Edwards" userId="05c8c7fe626f744b" providerId="LiveId" clId="{3DD8DA88-434A-4D28-B577-D2F257452671}" dt="2022-03-29T15:00:05.722" v="314" actId="1076"/>
          <ac:picMkLst>
            <pc:docMk/>
            <pc:sldMk cId="967790715" sldId="257"/>
            <ac:picMk id="6" creationId="{412948E0-11FB-4952-939D-C62CD40BCFFB}"/>
          </ac:picMkLst>
        </pc:picChg>
        <pc:picChg chg="add mod">
          <ac:chgData name="Kelsey Edwards" userId="05c8c7fe626f744b" providerId="LiveId" clId="{3DD8DA88-434A-4D28-B577-D2F257452671}" dt="2022-03-29T14:53:16.690" v="258" actId="1076"/>
          <ac:picMkLst>
            <pc:docMk/>
            <pc:sldMk cId="967790715" sldId="257"/>
            <ac:picMk id="14" creationId="{7B997FD6-0C67-4E18-8E21-B228B690F557}"/>
          </ac:picMkLst>
        </pc:picChg>
      </pc:sldChg>
      <pc:sldChg chg="addSp modSp">
        <pc:chgData name="Kelsey Edwards" userId="05c8c7fe626f744b" providerId="LiveId" clId="{3DD8DA88-434A-4D28-B577-D2F257452671}" dt="2022-03-29T14:53:07.883" v="255"/>
        <pc:sldMkLst>
          <pc:docMk/>
          <pc:sldMk cId="1346149494" sldId="258"/>
        </pc:sldMkLst>
        <pc:picChg chg="add mod">
          <ac:chgData name="Kelsey Edwards" userId="05c8c7fe626f744b" providerId="LiveId" clId="{3DD8DA88-434A-4D28-B577-D2F257452671}" dt="2022-03-29T14:53:07.883" v="255"/>
          <ac:picMkLst>
            <pc:docMk/>
            <pc:sldMk cId="1346149494" sldId="258"/>
            <ac:picMk id="4" creationId="{75B874BD-0466-45C6-91D0-2FA0D5B4F1C8}"/>
          </ac:picMkLst>
        </pc:picChg>
      </pc:sldChg>
      <pc:sldChg chg="addSp modSp mod">
        <pc:chgData name="Kelsey Edwards" userId="05c8c7fe626f744b" providerId="LiveId" clId="{3DD8DA88-434A-4D28-B577-D2F257452671}" dt="2022-03-29T14:57:29.656" v="313" actId="20577"/>
        <pc:sldMkLst>
          <pc:docMk/>
          <pc:sldMk cId="2653422136" sldId="259"/>
        </pc:sldMkLst>
        <pc:spChg chg="mod">
          <ac:chgData name="Kelsey Edwards" userId="05c8c7fe626f744b" providerId="LiveId" clId="{3DD8DA88-434A-4D28-B577-D2F257452671}" dt="2022-03-29T14:57:29.656" v="313" actId="20577"/>
          <ac:spMkLst>
            <pc:docMk/>
            <pc:sldMk cId="2653422136" sldId="259"/>
            <ac:spMk id="3" creationId="{69E750F7-54A1-4691-9C72-97D68789CA7E}"/>
          </ac:spMkLst>
        </pc:spChg>
        <pc:picChg chg="add mod">
          <ac:chgData name="Kelsey Edwards" userId="05c8c7fe626f744b" providerId="LiveId" clId="{3DD8DA88-434A-4D28-B577-D2F257452671}" dt="2022-03-29T14:53:04.828" v="254"/>
          <ac:picMkLst>
            <pc:docMk/>
            <pc:sldMk cId="2653422136" sldId="259"/>
            <ac:picMk id="4" creationId="{FAD519BA-1524-49E3-8B6E-C656A41F1DF9}"/>
          </ac:picMkLst>
        </pc:picChg>
      </pc:sldChg>
      <pc:sldChg chg="addSp modSp">
        <pc:chgData name="Kelsey Edwards" userId="05c8c7fe626f744b" providerId="LiveId" clId="{3DD8DA88-434A-4D28-B577-D2F257452671}" dt="2022-03-29T14:53:01.654" v="253"/>
        <pc:sldMkLst>
          <pc:docMk/>
          <pc:sldMk cId="193779377" sldId="260"/>
        </pc:sldMkLst>
        <pc:picChg chg="add mod">
          <ac:chgData name="Kelsey Edwards" userId="05c8c7fe626f744b" providerId="LiveId" clId="{3DD8DA88-434A-4D28-B577-D2F257452671}" dt="2022-03-29T14:53:01.654" v="253"/>
          <ac:picMkLst>
            <pc:docMk/>
            <pc:sldMk cId="193779377" sldId="260"/>
            <ac:picMk id="4" creationId="{8AA1B276-D1AC-4368-88B3-5AEC9270013A}"/>
          </ac:picMkLst>
        </pc:picChg>
      </pc:sldChg>
      <pc:sldChg chg="addSp modSp mod">
        <pc:chgData name="Kelsey Edwards" userId="05c8c7fe626f744b" providerId="LiveId" clId="{3DD8DA88-434A-4D28-B577-D2F257452671}" dt="2022-03-30T19:10:28.963" v="433" actId="1076"/>
        <pc:sldMkLst>
          <pc:docMk/>
          <pc:sldMk cId="510799702" sldId="261"/>
        </pc:sldMkLst>
        <pc:spChg chg="mod">
          <ac:chgData name="Kelsey Edwards" userId="05c8c7fe626f744b" providerId="LiveId" clId="{3DD8DA88-434A-4D28-B577-D2F257452671}" dt="2022-03-29T14:41:52.718" v="90" actId="14100"/>
          <ac:spMkLst>
            <pc:docMk/>
            <pc:sldMk cId="510799702" sldId="261"/>
            <ac:spMk id="2" creationId="{927DD546-988F-4502-9C1F-7370BE681E60}"/>
          </ac:spMkLst>
        </pc:spChg>
        <pc:picChg chg="mod">
          <ac:chgData name="Kelsey Edwards" userId="05c8c7fe626f744b" providerId="LiveId" clId="{3DD8DA88-434A-4D28-B577-D2F257452671}" dt="2022-03-30T19:10:28.963" v="433" actId="1076"/>
          <ac:picMkLst>
            <pc:docMk/>
            <pc:sldMk cId="510799702" sldId="261"/>
            <ac:picMk id="5" creationId="{7E364DD5-804B-4BC9-B9A8-607653A14D6C}"/>
          </ac:picMkLst>
        </pc:picChg>
        <pc:picChg chg="mod">
          <ac:chgData name="Kelsey Edwards" userId="05c8c7fe626f744b" providerId="LiveId" clId="{3DD8DA88-434A-4D28-B577-D2F257452671}" dt="2022-03-29T14:42:04.956" v="91" actId="1076"/>
          <ac:picMkLst>
            <pc:docMk/>
            <pc:sldMk cId="510799702" sldId="261"/>
            <ac:picMk id="9" creationId="{FFAE0939-95D3-4C83-92D6-7C4C9919F6AF}"/>
          </ac:picMkLst>
        </pc:picChg>
        <pc:picChg chg="mod">
          <ac:chgData name="Kelsey Edwards" userId="05c8c7fe626f744b" providerId="LiveId" clId="{3DD8DA88-434A-4D28-B577-D2F257452671}" dt="2022-03-29T14:42:54.518" v="106" actId="1076"/>
          <ac:picMkLst>
            <pc:docMk/>
            <pc:sldMk cId="510799702" sldId="261"/>
            <ac:picMk id="11" creationId="{5AEFA273-8DE2-42F0-B372-391CC3B57B16}"/>
          </ac:picMkLst>
        </pc:picChg>
        <pc:picChg chg="add mod">
          <ac:chgData name="Kelsey Edwards" userId="05c8c7fe626f744b" providerId="LiveId" clId="{3DD8DA88-434A-4D28-B577-D2F257452671}" dt="2022-03-29T14:42:41.103" v="102" actId="1076"/>
          <ac:picMkLst>
            <pc:docMk/>
            <pc:sldMk cId="510799702" sldId="261"/>
            <ac:picMk id="13" creationId="{501FDAE0-4256-4A28-86CD-68D638C9EE5B}"/>
          </ac:picMkLst>
        </pc:picChg>
        <pc:picChg chg="add mod">
          <ac:chgData name="Kelsey Edwards" userId="05c8c7fe626f744b" providerId="LiveId" clId="{3DD8DA88-434A-4D28-B577-D2F257452671}" dt="2022-03-29T14:42:44.672" v="104" actId="1076"/>
          <ac:picMkLst>
            <pc:docMk/>
            <pc:sldMk cId="510799702" sldId="261"/>
            <ac:picMk id="15" creationId="{D90B83A1-7AAF-4918-AB82-2D10E33CB4AD}"/>
          </ac:picMkLst>
        </pc:picChg>
        <pc:picChg chg="add mod">
          <ac:chgData name="Kelsey Edwards" userId="05c8c7fe626f744b" providerId="LiveId" clId="{3DD8DA88-434A-4D28-B577-D2F257452671}" dt="2022-03-29T14:42:52.982" v="105" actId="1076"/>
          <ac:picMkLst>
            <pc:docMk/>
            <pc:sldMk cId="510799702" sldId="261"/>
            <ac:picMk id="17" creationId="{AA48D4BB-AEB0-401F-B7AD-1EAE265BECB8}"/>
          </ac:picMkLst>
        </pc:picChg>
        <pc:picChg chg="add mod">
          <ac:chgData name="Kelsey Edwards" userId="05c8c7fe626f744b" providerId="LiveId" clId="{3DD8DA88-434A-4D28-B577-D2F257452671}" dt="2022-03-29T14:42:42.928" v="103" actId="1076"/>
          <ac:picMkLst>
            <pc:docMk/>
            <pc:sldMk cId="510799702" sldId="261"/>
            <ac:picMk id="19" creationId="{A171D11E-95EA-485A-8BFF-FA7F81755FE3}"/>
          </ac:picMkLst>
        </pc:picChg>
        <pc:picChg chg="add mod">
          <ac:chgData name="Kelsey Edwards" userId="05c8c7fe626f744b" providerId="LiveId" clId="{3DD8DA88-434A-4D28-B577-D2F257452671}" dt="2022-03-29T14:42:21.737" v="97" actId="1076"/>
          <ac:picMkLst>
            <pc:docMk/>
            <pc:sldMk cId="510799702" sldId="261"/>
            <ac:picMk id="21" creationId="{456B3A36-4875-49CA-B3B2-0B621873493C}"/>
          </ac:picMkLst>
        </pc:picChg>
        <pc:picChg chg="add mod">
          <ac:chgData name="Kelsey Edwards" userId="05c8c7fe626f744b" providerId="LiveId" clId="{3DD8DA88-434A-4D28-B577-D2F257452671}" dt="2022-03-30T19:10:26.165" v="432" actId="1076"/>
          <ac:picMkLst>
            <pc:docMk/>
            <pc:sldMk cId="510799702" sldId="261"/>
            <ac:picMk id="23" creationId="{5E48D102-E209-4029-9BD1-7F3D3272373B}"/>
          </ac:picMkLst>
        </pc:picChg>
      </pc:sldChg>
      <pc:sldChg chg="addSp delSp modSp mod">
        <pc:chgData name="Kelsey Edwards" userId="05c8c7fe626f744b" providerId="LiveId" clId="{3DD8DA88-434A-4D28-B577-D2F257452671}" dt="2022-03-30T17:26:23.782" v="431" actId="255"/>
        <pc:sldMkLst>
          <pc:docMk/>
          <pc:sldMk cId="247093317" sldId="262"/>
        </pc:sldMkLst>
        <pc:spChg chg="mod">
          <ac:chgData name="Kelsey Edwards" userId="05c8c7fe626f744b" providerId="LiveId" clId="{3DD8DA88-434A-4D28-B577-D2F257452671}" dt="2022-03-30T17:26:23.782" v="431" actId="255"/>
          <ac:spMkLst>
            <pc:docMk/>
            <pc:sldMk cId="247093317" sldId="262"/>
            <ac:spMk id="3" creationId="{0B9B266E-17DB-4C63-86D3-65A5F3863B6D}"/>
          </ac:spMkLst>
        </pc:spChg>
        <pc:picChg chg="add del mod">
          <ac:chgData name="Kelsey Edwards" userId="05c8c7fe626f744b" providerId="LiveId" clId="{3DD8DA88-434A-4D28-B577-D2F257452671}" dt="2022-03-29T14:52:30.698" v="246" actId="478"/>
          <ac:picMkLst>
            <pc:docMk/>
            <pc:sldMk cId="247093317" sldId="262"/>
            <ac:picMk id="5" creationId="{C562230F-49CA-4D0E-8000-132D937D5477}"/>
          </ac:picMkLst>
        </pc:picChg>
        <pc:picChg chg="add mod">
          <ac:chgData name="Kelsey Edwards" userId="05c8c7fe626f744b" providerId="LiveId" clId="{3DD8DA88-434A-4D28-B577-D2F257452671}" dt="2022-03-29T14:52:55.666" v="252" actId="1076"/>
          <ac:picMkLst>
            <pc:docMk/>
            <pc:sldMk cId="247093317" sldId="262"/>
            <ac:picMk id="7" creationId="{0DF8A261-37DD-4F5C-839B-149C05F6CD2C}"/>
          </ac:picMkLst>
        </pc:picChg>
      </pc:sldChg>
      <pc:sldChg chg="addSp delSp modSp mod">
        <pc:chgData name="Kelsey Edwards" userId="05c8c7fe626f744b" providerId="LiveId" clId="{3DD8DA88-434A-4D28-B577-D2F257452671}" dt="2022-03-29T14:54:58.635" v="266"/>
        <pc:sldMkLst>
          <pc:docMk/>
          <pc:sldMk cId="966500152" sldId="263"/>
        </pc:sldMkLst>
        <pc:spChg chg="add del mod">
          <ac:chgData name="Kelsey Edwards" userId="05c8c7fe626f744b" providerId="LiveId" clId="{3DD8DA88-434A-4D28-B577-D2F257452671}" dt="2022-03-29T14:54:51.882" v="264" actId="478"/>
          <ac:spMkLst>
            <pc:docMk/>
            <pc:sldMk cId="966500152" sldId="263"/>
            <ac:spMk id="8" creationId="{EC87BCF5-7148-410F-8278-1F0C1CC34578}"/>
          </ac:spMkLst>
        </pc:spChg>
        <pc:picChg chg="add del mod">
          <ac:chgData name="Kelsey Edwards" userId="05c8c7fe626f744b" providerId="LiveId" clId="{3DD8DA88-434A-4D28-B577-D2F257452671}" dt="2022-03-29T14:54:57.281" v="265" actId="1076"/>
          <ac:picMkLst>
            <pc:docMk/>
            <pc:sldMk cId="966500152" sldId="263"/>
            <ac:picMk id="5" creationId="{98F68A97-7C4C-4F5D-9834-B08DA083C9B5}"/>
          </ac:picMkLst>
        </pc:picChg>
        <pc:picChg chg="add del mod">
          <ac:chgData name="Kelsey Edwards" userId="05c8c7fe626f744b" providerId="LiveId" clId="{3DD8DA88-434A-4D28-B577-D2F257452671}" dt="2022-03-29T14:54:51.502" v="263"/>
          <ac:picMkLst>
            <pc:docMk/>
            <pc:sldMk cId="966500152" sldId="263"/>
            <ac:picMk id="9" creationId="{5C9A1E3C-A8A6-4E46-90AA-A49704425BA3}"/>
          </ac:picMkLst>
        </pc:picChg>
        <pc:picChg chg="add del mod">
          <ac:chgData name="Kelsey Edwards" userId="05c8c7fe626f744b" providerId="LiveId" clId="{3DD8DA88-434A-4D28-B577-D2F257452671}" dt="2022-03-29T14:54:51.112" v="262"/>
          <ac:picMkLst>
            <pc:docMk/>
            <pc:sldMk cId="966500152" sldId="263"/>
            <ac:picMk id="10" creationId="{BBEC441B-DDBE-4EE4-BFAC-68CE61ADF1FD}"/>
          </ac:picMkLst>
        </pc:picChg>
        <pc:picChg chg="add mod">
          <ac:chgData name="Kelsey Edwards" userId="05c8c7fe626f744b" providerId="LiveId" clId="{3DD8DA88-434A-4D28-B577-D2F257452671}" dt="2022-03-29T14:54:58.635" v="266"/>
          <ac:picMkLst>
            <pc:docMk/>
            <pc:sldMk cId="966500152" sldId="263"/>
            <ac:picMk id="11" creationId="{00EA0EEB-A43B-4EE4-9AB5-10DEB959F3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7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7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37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FA2E1-EADC-4D54-84DF-EB90D61D10C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30A857-598F-4CDC-93F4-2F90D9F6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uncilondd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NuQzOsfNfY?start=12&amp;feature=oembed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8B4698-81AE-490C-B298-D211BB707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4795" y="3123794"/>
            <a:ext cx="7766936" cy="2272295"/>
          </a:xfrm>
        </p:spPr>
        <p:txBody>
          <a:bodyPr>
            <a:normAutofit/>
          </a:bodyPr>
          <a:lstStyle/>
          <a:p>
            <a:r>
              <a:rPr lang="en-US" dirty="0"/>
              <a:t>Bob Napolilli, Kelsey Edwards, and Randall Cole</a:t>
            </a:r>
          </a:p>
          <a:p>
            <a:r>
              <a:rPr lang="en-US" dirty="0"/>
              <a:t>2214 Dundee Road, Suite A</a:t>
            </a:r>
          </a:p>
          <a:p>
            <a:r>
              <a:rPr lang="en-US" dirty="0"/>
              <a:t>Louisville, KY, 40205</a:t>
            </a:r>
          </a:p>
          <a:p>
            <a:r>
              <a:rPr lang="en-US" dirty="0">
                <a:hlinkClick r:id="rId2"/>
              </a:rPr>
              <a:t>www.councilondd.org</a:t>
            </a:r>
            <a:endParaRPr lang="en-US" dirty="0"/>
          </a:p>
          <a:p>
            <a:r>
              <a:rPr lang="en-US" dirty="0"/>
              <a:t>502-584-1239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D16F680-411C-4747-A61C-FF74CB290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3" y="1155942"/>
            <a:ext cx="8991618" cy="21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4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46E7-47EC-41ED-86EB-9A1D834E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Who We Are!</a:t>
            </a:r>
          </a:p>
        </p:txBody>
      </p:sp>
      <p:pic>
        <p:nvPicPr>
          <p:cNvPr id="5" name="Content Placeholder 4" descr="A picture containing grass, outdoor, person, family&#10;&#10;Description automatically generated">
            <a:extLst>
              <a:ext uri="{FF2B5EF4-FFF2-40B4-BE49-F238E27FC236}">
                <a16:creationId xmlns:a16="http://schemas.microsoft.com/office/drawing/2014/main" id="{98F68A97-7C4C-4F5D-9834-B08DA083C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1" y="521707"/>
            <a:ext cx="3312819" cy="42112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C429E-83FC-419A-8582-62CCE9D10240}"/>
              </a:ext>
            </a:extLst>
          </p:cNvPr>
          <p:cNvSpPr txBox="1"/>
          <p:nvPr/>
        </p:nvSpPr>
        <p:spPr>
          <a:xfrm>
            <a:off x="168965" y="1930400"/>
            <a:ext cx="7752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2" charset="0"/>
              </a:rPr>
              <a:t>We are a small nonprofit with a great big vision: a society that includes, values and empowers children, youth and adults with IDD. Our mission is to initiate positive change on behalf of our constituents. The Council is a Louisville-based nonprofit rooted in advocacy of fully inclusive lives for individuals of all ages who have developmental and/or intellectual disabilities. </a:t>
            </a:r>
            <a:b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2" charset="0"/>
              </a:rPr>
            </a:b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" panose="00000500000000000000" pitchFamily="2" charset="0"/>
              </a:rPr>
              <a:t>The Council helps individuals, families and caregivers by providing one-on-one guidance, training events and social events to navigate essential community resources to help individuals live their best lives. We are here to serve your family for a lifetime, offering training and empowerment through all the stages of your journey.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0EA0EEB-A43B-4EE4-9AB5-10DEB959F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9" y="5413998"/>
            <a:ext cx="1274383" cy="12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15FA7-21BA-4877-AD78-155F8A82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What We Do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2EABBD-3F14-4A72-92B0-A2DC47886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61851" cy="3429260"/>
          </a:xfrm>
        </p:spPr>
        <p:txBody>
          <a:bodyPr>
            <a:normAutofit/>
          </a:bodyPr>
          <a:lstStyle/>
          <a:p>
            <a:r>
              <a:rPr lang="en-US" dirty="0"/>
              <a:t>A resource hub</a:t>
            </a:r>
          </a:p>
          <a:p>
            <a:r>
              <a:rPr lang="en-US" dirty="0"/>
              <a:t>Holistic, person-centered approach to serve our communities</a:t>
            </a:r>
          </a:p>
          <a:p>
            <a:r>
              <a:rPr lang="en-US" dirty="0"/>
              <a:t>Trauma-Informed organization</a:t>
            </a:r>
          </a:p>
          <a:p>
            <a:r>
              <a:rPr lang="en-US" dirty="0"/>
              <a:t>The Council services its constituents using three pillars of services:</a:t>
            </a:r>
          </a:p>
          <a:p>
            <a:pPr lvl="1"/>
            <a:r>
              <a:rPr lang="en-US" sz="1800" dirty="0"/>
              <a:t>Education</a:t>
            </a:r>
          </a:p>
          <a:p>
            <a:pPr lvl="1"/>
            <a:r>
              <a:rPr lang="en-US" sz="1800" dirty="0"/>
              <a:t>Advocacy</a:t>
            </a:r>
          </a:p>
          <a:p>
            <a:pPr lvl="1"/>
            <a:r>
              <a:rPr lang="en-US" sz="1800" dirty="0"/>
              <a:t>Support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nline Media 5" title="The Council Celebrates 60 Years">
            <a:hlinkClick r:id="" action="ppaction://media"/>
            <a:extLst>
              <a:ext uri="{FF2B5EF4-FFF2-40B4-BE49-F238E27FC236}">
                <a16:creationId xmlns:a16="http://schemas.microsoft.com/office/drawing/2014/main" id="{412948E0-11FB-4952-939D-C62CD40BCF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61293" y="4022855"/>
            <a:ext cx="4656203" cy="2630755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7B997FD6-0C67-4E18-8E21-B228B690F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663" y="5398883"/>
            <a:ext cx="1274383" cy="12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FA2D-902B-4169-9A85-953F65FA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34296-F97B-4422-8409-857EE472F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Council offers different trainings to help educate the IDD and their caregivers, these include:</a:t>
            </a:r>
          </a:p>
          <a:p>
            <a:r>
              <a:rPr lang="en-US" dirty="0"/>
              <a:t>Financial-empowerment</a:t>
            </a:r>
          </a:p>
          <a:p>
            <a:r>
              <a:rPr lang="en-US" dirty="0"/>
              <a:t>Health and wellness</a:t>
            </a:r>
          </a:p>
          <a:p>
            <a:r>
              <a:rPr lang="en-US" dirty="0"/>
              <a:t>Transitions</a:t>
            </a:r>
          </a:p>
          <a:p>
            <a:r>
              <a:rPr lang="en-US" dirty="0"/>
              <a:t>Support Decision-Making</a:t>
            </a:r>
          </a:p>
          <a:p>
            <a:r>
              <a:rPr lang="en-US" dirty="0"/>
              <a:t>Guardianship and Conservatorship </a:t>
            </a:r>
          </a:p>
          <a:p>
            <a:r>
              <a:rPr lang="en-US" dirty="0"/>
              <a:t>Disability Rights and Benefits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5B874BD-0466-45C6-91D0-2FA0D5B4F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9" y="5413998"/>
            <a:ext cx="1274383" cy="12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4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F1FF-7680-4C43-A3EC-8EF8122A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50F7-54A1-4691-9C72-97D68789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Equity program-incarceration, school-to-prison pipeline</a:t>
            </a:r>
          </a:p>
          <a:p>
            <a:r>
              <a:rPr lang="en-US" dirty="0"/>
              <a:t>Adult changing tables</a:t>
            </a:r>
          </a:p>
          <a:p>
            <a:r>
              <a:rPr lang="en-US" dirty="0"/>
              <a:t>Developing relationships with the school district to provide resources to children with IDD</a:t>
            </a:r>
          </a:p>
          <a:p>
            <a:r>
              <a:rPr lang="en-US" dirty="0"/>
              <a:t>Funding for waiver services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Person-centered planning</a:t>
            </a:r>
          </a:p>
          <a:p>
            <a:r>
              <a:rPr lang="en-US" dirty="0"/>
              <a:t>Self-agency </a:t>
            </a:r>
          </a:p>
          <a:p>
            <a:endParaRPr lang="en-US" dirty="0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AD519BA-1524-49E3-8B6E-C656A41F1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9" y="5413998"/>
            <a:ext cx="1274383" cy="12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D546-988F-4502-9C1F-7370BE68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AD09-0E72-4085-BC9E-816025CD4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Council Closet</a:t>
            </a:r>
          </a:p>
          <a:p>
            <a:r>
              <a:rPr lang="en-US" dirty="0"/>
              <a:t>Support groups</a:t>
            </a:r>
          </a:p>
          <a:p>
            <a:pPr lvl="1"/>
            <a:r>
              <a:rPr lang="en-US" dirty="0"/>
              <a:t>Coffee with The Council</a:t>
            </a:r>
          </a:p>
          <a:p>
            <a:pPr lvl="1"/>
            <a:r>
              <a:rPr lang="en-US" dirty="0"/>
              <a:t>Peer Social Group</a:t>
            </a:r>
          </a:p>
          <a:p>
            <a:r>
              <a:rPr lang="en-US" dirty="0"/>
              <a:t>Finding the correct resources for a family in need</a:t>
            </a:r>
          </a:p>
          <a:p>
            <a:r>
              <a:rPr lang="en-US" dirty="0"/>
              <a:t>Melissa Barthle Memorial Fund for Direct Support Professionals</a:t>
            </a:r>
          </a:p>
          <a:p>
            <a:r>
              <a:rPr lang="en-US" dirty="0"/>
              <a:t>Providing hands-on experience to  gradate level students in the Kent School of Social Work</a:t>
            </a:r>
          </a:p>
          <a:p>
            <a:endParaRPr lang="en-US" dirty="0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8AA1B276-D1AC-4368-88B3-5AEC9270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9" y="5413998"/>
            <a:ext cx="1274383" cy="12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D546-988F-4502-9C1F-7370BE68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4" y="139123"/>
            <a:ext cx="9264806" cy="1320800"/>
          </a:xfrm>
        </p:spPr>
        <p:txBody>
          <a:bodyPr>
            <a:normAutofit/>
          </a:bodyPr>
          <a:lstStyle/>
          <a:p>
            <a:r>
              <a:rPr lang="en-US" sz="4000" dirty="0"/>
              <a:t>Community Outreach and Engagement</a:t>
            </a:r>
          </a:p>
        </p:txBody>
      </p:sp>
      <p:pic>
        <p:nvPicPr>
          <p:cNvPr id="5" name="Picture 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7E364DD5-804B-4BC9-B9A8-607653A14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28" y="993708"/>
            <a:ext cx="2160567" cy="2801986"/>
          </a:xfrm>
          <a:prstGeom prst="rect">
            <a:avLst/>
          </a:prstGeom>
        </p:spPr>
      </p:pic>
      <p:pic>
        <p:nvPicPr>
          <p:cNvPr id="9" name="Picture 8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FFAE0939-95D3-4C83-92D6-7C4C9919F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6" y="993708"/>
            <a:ext cx="2976490" cy="2335696"/>
          </a:xfrm>
          <a:prstGeom prst="rect">
            <a:avLst/>
          </a:prstGeom>
        </p:spPr>
      </p:pic>
      <p:pic>
        <p:nvPicPr>
          <p:cNvPr id="11" name="Picture 10" descr="Diagram, text&#10;&#10;Description automatically generated">
            <a:extLst>
              <a:ext uri="{FF2B5EF4-FFF2-40B4-BE49-F238E27FC236}">
                <a16:creationId xmlns:a16="http://schemas.microsoft.com/office/drawing/2014/main" id="{5AEFA273-8DE2-42F0-B372-391CC3B57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5" y="866725"/>
            <a:ext cx="1942246" cy="258966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501FDAE0-4256-4A28-86CD-68D638C9E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6" y="4810287"/>
            <a:ext cx="2544786" cy="1908590"/>
          </a:xfrm>
          <a:prstGeom prst="rect">
            <a:avLst/>
          </a:prstGeom>
        </p:spPr>
      </p:pic>
      <p:pic>
        <p:nvPicPr>
          <p:cNvPr id="15" name="Picture 1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D90B83A1-7AAF-4918-AB82-2D10E33CB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13" y="4073992"/>
            <a:ext cx="1942246" cy="2589661"/>
          </a:xfrm>
          <a:prstGeom prst="rect">
            <a:avLst/>
          </a:prstGeom>
        </p:spPr>
      </p:pic>
      <p:pic>
        <p:nvPicPr>
          <p:cNvPr id="17" name="Picture 16" descr="A picture containing person, indoor, red&#10;&#10;Description automatically generated">
            <a:extLst>
              <a:ext uri="{FF2B5EF4-FFF2-40B4-BE49-F238E27FC236}">
                <a16:creationId xmlns:a16="http://schemas.microsoft.com/office/drawing/2014/main" id="{AA48D4BB-AEB0-401F-B7AD-1EAE265BE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36" y="1166616"/>
            <a:ext cx="2838507" cy="2196548"/>
          </a:xfrm>
          <a:prstGeom prst="rect">
            <a:avLst/>
          </a:prstGeom>
        </p:spPr>
      </p:pic>
      <p:pic>
        <p:nvPicPr>
          <p:cNvPr id="19" name="Picture 18" descr="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171D11E-95EA-485A-8BFF-FA7F81755F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08" y="4923360"/>
            <a:ext cx="2113588" cy="1618274"/>
          </a:xfrm>
          <a:prstGeom prst="rect">
            <a:avLst/>
          </a:prstGeom>
        </p:spPr>
      </p:pic>
      <p:pic>
        <p:nvPicPr>
          <p:cNvPr id="21" name="Picture 20" descr="A person standing in front of 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456B3A36-4875-49CA-B3B2-0B6218734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75" y="4362765"/>
            <a:ext cx="2498653" cy="2196549"/>
          </a:xfrm>
          <a:prstGeom prst="rect">
            <a:avLst/>
          </a:prstGeom>
        </p:spPr>
      </p:pic>
      <p:pic>
        <p:nvPicPr>
          <p:cNvPr id="23" name="Picture 22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5E48D102-E209-4029-9BD1-7F3D32723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39" y="4686339"/>
            <a:ext cx="2065865" cy="15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D252-86AC-4719-B730-16FC0C87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266E-17DB-4C63-86D3-65A5F386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Short-term: case management </a:t>
            </a:r>
          </a:p>
          <a:p>
            <a:r>
              <a:rPr lang="en-US" sz="2800" dirty="0"/>
              <a:t>Community center</a:t>
            </a:r>
          </a:p>
          <a:p>
            <a:r>
              <a:rPr lang="en-US" sz="2800" dirty="0"/>
              <a:t>Health &amp; Wellness program expansion</a:t>
            </a:r>
          </a:p>
          <a:p>
            <a:r>
              <a:rPr lang="en-US" sz="2800" dirty="0"/>
              <a:t>Self-advocacy seminars</a:t>
            </a:r>
          </a:p>
          <a:p>
            <a:r>
              <a:rPr lang="en-US" sz="2800" dirty="0"/>
              <a:t>Acceptance, not tolerance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0DF8A261-37DD-4F5C-839B-149C05F6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9" y="5413998"/>
            <a:ext cx="1274383" cy="12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33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312</Words>
  <Application>Microsoft Office PowerPoint</Application>
  <PresentationFormat>Widescreen</PresentationFormat>
  <Paragraphs>48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Poppins</vt:lpstr>
      <vt:lpstr>Trebuchet MS</vt:lpstr>
      <vt:lpstr>Wingdings 3</vt:lpstr>
      <vt:lpstr>Facet</vt:lpstr>
      <vt:lpstr>PowerPoint Presentation</vt:lpstr>
      <vt:lpstr>Who We Are!</vt:lpstr>
      <vt:lpstr>What We Do</vt:lpstr>
      <vt:lpstr>Education</vt:lpstr>
      <vt:lpstr>Advocacy</vt:lpstr>
      <vt:lpstr>Support</vt:lpstr>
      <vt:lpstr>Community Outreach and Engagement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Edwards</dc:creator>
  <cp:lastModifiedBy>Kelsey Edwards</cp:lastModifiedBy>
  <cp:revision>1</cp:revision>
  <dcterms:created xsi:type="dcterms:W3CDTF">2022-03-29T13:19:42Z</dcterms:created>
  <dcterms:modified xsi:type="dcterms:W3CDTF">2022-03-30T19:10:35Z</dcterms:modified>
</cp:coreProperties>
</file>